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2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4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91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4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6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5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8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0077-ABE0-42B0-B868-C0D89EA0A56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1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/>
          <p:nvPr/>
        </p:nvSpPr>
        <p:spPr>
          <a:xfrm>
            <a:off x="1331640" y="916112"/>
            <a:ext cx="6747163" cy="5412794"/>
          </a:xfrm>
          <a:custGeom>
            <a:avLst/>
            <a:gdLst>
              <a:gd name="connsiteX0" fmla="*/ 3325091 w 6747163"/>
              <a:gd name="connsiteY0" fmla="*/ 27709 h 4281054"/>
              <a:gd name="connsiteX1" fmla="*/ 3255818 w 6747163"/>
              <a:gd name="connsiteY1" fmla="*/ 55418 h 4281054"/>
              <a:gd name="connsiteX2" fmla="*/ 3172691 w 6747163"/>
              <a:gd name="connsiteY2" fmla="*/ 83127 h 4281054"/>
              <a:gd name="connsiteX3" fmla="*/ 3117272 w 6747163"/>
              <a:gd name="connsiteY3" fmla="*/ 110836 h 4281054"/>
              <a:gd name="connsiteX4" fmla="*/ 3034145 w 6747163"/>
              <a:gd name="connsiteY4" fmla="*/ 138545 h 4281054"/>
              <a:gd name="connsiteX5" fmla="*/ 2964872 w 6747163"/>
              <a:gd name="connsiteY5" fmla="*/ 207818 h 4281054"/>
              <a:gd name="connsiteX6" fmla="*/ 2923309 w 6747163"/>
              <a:gd name="connsiteY6" fmla="*/ 249382 h 4281054"/>
              <a:gd name="connsiteX7" fmla="*/ 2881745 w 6747163"/>
              <a:gd name="connsiteY7" fmla="*/ 277091 h 4281054"/>
              <a:gd name="connsiteX8" fmla="*/ 2854036 w 6747163"/>
              <a:gd name="connsiteY8" fmla="*/ 318654 h 4281054"/>
              <a:gd name="connsiteX9" fmla="*/ 2812472 w 6747163"/>
              <a:gd name="connsiteY9" fmla="*/ 332509 h 4281054"/>
              <a:gd name="connsiteX10" fmla="*/ 2770909 w 6747163"/>
              <a:gd name="connsiteY10" fmla="*/ 360218 h 4281054"/>
              <a:gd name="connsiteX11" fmla="*/ 2687782 w 6747163"/>
              <a:gd name="connsiteY11" fmla="*/ 443345 h 4281054"/>
              <a:gd name="connsiteX12" fmla="*/ 2576945 w 6747163"/>
              <a:gd name="connsiteY12" fmla="*/ 554182 h 4281054"/>
              <a:gd name="connsiteX13" fmla="*/ 2535382 w 6747163"/>
              <a:gd name="connsiteY13" fmla="*/ 595745 h 4281054"/>
              <a:gd name="connsiteX14" fmla="*/ 2507672 w 6747163"/>
              <a:gd name="connsiteY14" fmla="*/ 637309 h 4281054"/>
              <a:gd name="connsiteX15" fmla="*/ 2452254 w 6747163"/>
              <a:gd name="connsiteY15" fmla="*/ 651163 h 4281054"/>
              <a:gd name="connsiteX16" fmla="*/ 2369127 w 6747163"/>
              <a:gd name="connsiteY16" fmla="*/ 720436 h 4281054"/>
              <a:gd name="connsiteX17" fmla="*/ 2327563 w 6747163"/>
              <a:gd name="connsiteY17" fmla="*/ 748145 h 4281054"/>
              <a:gd name="connsiteX18" fmla="*/ 2286000 w 6747163"/>
              <a:gd name="connsiteY18" fmla="*/ 789709 h 4281054"/>
              <a:gd name="connsiteX19" fmla="*/ 2230582 w 6747163"/>
              <a:gd name="connsiteY19" fmla="*/ 817418 h 4281054"/>
              <a:gd name="connsiteX20" fmla="*/ 2202872 w 6747163"/>
              <a:gd name="connsiteY20" fmla="*/ 845127 h 4281054"/>
              <a:gd name="connsiteX21" fmla="*/ 2147454 w 6747163"/>
              <a:gd name="connsiteY21" fmla="*/ 872836 h 4281054"/>
              <a:gd name="connsiteX22" fmla="*/ 2119745 w 6747163"/>
              <a:gd name="connsiteY22" fmla="*/ 914400 h 4281054"/>
              <a:gd name="connsiteX23" fmla="*/ 2050472 w 6747163"/>
              <a:gd name="connsiteY23" fmla="*/ 955963 h 4281054"/>
              <a:gd name="connsiteX24" fmla="*/ 2022763 w 6747163"/>
              <a:gd name="connsiteY24" fmla="*/ 997527 h 4281054"/>
              <a:gd name="connsiteX25" fmla="*/ 1981200 w 6747163"/>
              <a:gd name="connsiteY25" fmla="*/ 1039091 h 4281054"/>
              <a:gd name="connsiteX26" fmla="*/ 1953491 w 6747163"/>
              <a:gd name="connsiteY26" fmla="*/ 1080654 h 4281054"/>
              <a:gd name="connsiteX27" fmla="*/ 1870363 w 6747163"/>
              <a:gd name="connsiteY27" fmla="*/ 1149927 h 4281054"/>
              <a:gd name="connsiteX28" fmla="*/ 1773382 w 6747163"/>
              <a:gd name="connsiteY28" fmla="*/ 1260763 h 4281054"/>
              <a:gd name="connsiteX29" fmla="*/ 1731818 w 6747163"/>
              <a:gd name="connsiteY29" fmla="*/ 1288472 h 4281054"/>
              <a:gd name="connsiteX30" fmla="*/ 1634836 w 6747163"/>
              <a:gd name="connsiteY30" fmla="*/ 1399309 h 4281054"/>
              <a:gd name="connsiteX31" fmla="*/ 1551709 w 6747163"/>
              <a:gd name="connsiteY31" fmla="*/ 1482436 h 4281054"/>
              <a:gd name="connsiteX32" fmla="*/ 1524000 w 6747163"/>
              <a:gd name="connsiteY32" fmla="*/ 1524000 h 4281054"/>
              <a:gd name="connsiteX33" fmla="*/ 1510145 w 6747163"/>
              <a:gd name="connsiteY33" fmla="*/ 1565563 h 4281054"/>
              <a:gd name="connsiteX34" fmla="*/ 1468582 w 6747163"/>
              <a:gd name="connsiteY34" fmla="*/ 1579418 h 4281054"/>
              <a:gd name="connsiteX35" fmla="*/ 1385454 w 6747163"/>
              <a:gd name="connsiteY35" fmla="*/ 1634836 h 4281054"/>
              <a:gd name="connsiteX36" fmla="*/ 1302327 w 6747163"/>
              <a:gd name="connsiteY36" fmla="*/ 1704109 h 4281054"/>
              <a:gd name="connsiteX37" fmla="*/ 1205345 w 6747163"/>
              <a:gd name="connsiteY37" fmla="*/ 1773382 h 4281054"/>
              <a:gd name="connsiteX38" fmla="*/ 1149927 w 6747163"/>
              <a:gd name="connsiteY38" fmla="*/ 1856509 h 4281054"/>
              <a:gd name="connsiteX39" fmla="*/ 1122218 w 6747163"/>
              <a:gd name="connsiteY39" fmla="*/ 1898072 h 4281054"/>
              <a:gd name="connsiteX40" fmla="*/ 1066800 w 6747163"/>
              <a:gd name="connsiteY40" fmla="*/ 1967345 h 4281054"/>
              <a:gd name="connsiteX41" fmla="*/ 1011382 w 6747163"/>
              <a:gd name="connsiteY41" fmla="*/ 2050472 h 4281054"/>
              <a:gd name="connsiteX42" fmla="*/ 928254 w 6747163"/>
              <a:gd name="connsiteY42" fmla="*/ 2105891 h 4281054"/>
              <a:gd name="connsiteX43" fmla="*/ 886691 w 6747163"/>
              <a:gd name="connsiteY43" fmla="*/ 2133600 h 4281054"/>
              <a:gd name="connsiteX44" fmla="*/ 845127 w 6747163"/>
              <a:gd name="connsiteY44" fmla="*/ 2161309 h 4281054"/>
              <a:gd name="connsiteX45" fmla="*/ 803563 w 6747163"/>
              <a:gd name="connsiteY45" fmla="*/ 2216727 h 4281054"/>
              <a:gd name="connsiteX46" fmla="*/ 775854 w 6747163"/>
              <a:gd name="connsiteY46" fmla="*/ 2258291 h 4281054"/>
              <a:gd name="connsiteX47" fmla="*/ 692727 w 6747163"/>
              <a:gd name="connsiteY47" fmla="*/ 2327563 h 4281054"/>
              <a:gd name="connsiteX48" fmla="*/ 665018 w 6747163"/>
              <a:gd name="connsiteY48" fmla="*/ 2382982 h 4281054"/>
              <a:gd name="connsiteX49" fmla="*/ 609600 w 6747163"/>
              <a:gd name="connsiteY49" fmla="*/ 2466109 h 4281054"/>
              <a:gd name="connsiteX50" fmla="*/ 595745 w 6747163"/>
              <a:gd name="connsiteY50" fmla="*/ 2507672 h 4281054"/>
              <a:gd name="connsiteX51" fmla="*/ 568036 w 6747163"/>
              <a:gd name="connsiteY51" fmla="*/ 2535382 h 4281054"/>
              <a:gd name="connsiteX52" fmla="*/ 540327 w 6747163"/>
              <a:gd name="connsiteY52" fmla="*/ 2576945 h 4281054"/>
              <a:gd name="connsiteX53" fmla="*/ 526472 w 6747163"/>
              <a:gd name="connsiteY53" fmla="*/ 2618509 h 4281054"/>
              <a:gd name="connsiteX54" fmla="*/ 484909 w 6747163"/>
              <a:gd name="connsiteY54" fmla="*/ 2660072 h 4281054"/>
              <a:gd name="connsiteX55" fmla="*/ 401782 w 6747163"/>
              <a:gd name="connsiteY55" fmla="*/ 2715491 h 4281054"/>
              <a:gd name="connsiteX56" fmla="*/ 360218 w 6747163"/>
              <a:gd name="connsiteY56" fmla="*/ 2798618 h 4281054"/>
              <a:gd name="connsiteX57" fmla="*/ 332509 w 6747163"/>
              <a:gd name="connsiteY57" fmla="*/ 2840182 h 4281054"/>
              <a:gd name="connsiteX58" fmla="*/ 277091 w 6747163"/>
              <a:gd name="connsiteY58" fmla="*/ 2964872 h 4281054"/>
              <a:gd name="connsiteX59" fmla="*/ 249382 w 6747163"/>
              <a:gd name="connsiteY59" fmla="*/ 2992582 h 4281054"/>
              <a:gd name="connsiteX60" fmla="*/ 110836 w 6747163"/>
              <a:gd name="connsiteY60" fmla="*/ 3075709 h 4281054"/>
              <a:gd name="connsiteX61" fmla="*/ 83127 w 6747163"/>
              <a:gd name="connsiteY61" fmla="*/ 3117272 h 4281054"/>
              <a:gd name="connsiteX62" fmla="*/ 55418 w 6747163"/>
              <a:gd name="connsiteY62" fmla="*/ 3144982 h 4281054"/>
              <a:gd name="connsiteX63" fmla="*/ 27709 w 6747163"/>
              <a:gd name="connsiteY63" fmla="*/ 3228109 h 4281054"/>
              <a:gd name="connsiteX64" fmla="*/ 13854 w 6747163"/>
              <a:gd name="connsiteY64" fmla="*/ 3269672 h 4281054"/>
              <a:gd name="connsiteX65" fmla="*/ 0 w 6747163"/>
              <a:gd name="connsiteY65" fmla="*/ 3311236 h 4281054"/>
              <a:gd name="connsiteX66" fmla="*/ 69272 w 6747163"/>
              <a:gd name="connsiteY66" fmla="*/ 3394363 h 4281054"/>
              <a:gd name="connsiteX67" fmla="*/ 41563 w 6747163"/>
              <a:gd name="connsiteY67" fmla="*/ 3532909 h 4281054"/>
              <a:gd name="connsiteX68" fmla="*/ 55418 w 6747163"/>
              <a:gd name="connsiteY68" fmla="*/ 3643745 h 4281054"/>
              <a:gd name="connsiteX69" fmla="*/ 96982 w 6747163"/>
              <a:gd name="connsiteY69" fmla="*/ 3671454 h 4281054"/>
              <a:gd name="connsiteX70" fmla="*/ 124691 w 6747163"/>
              <a:gd name="connsiteY70" fmla="*/ 3713018 h 4281054"/>
              <a:gd name="connsiteX71" fmla="*/ 207818 w 6747163"/>
              <a:gd name="connsiteY71" fmla="*/ 3754582 h 4281054"/>
              <a:gd name="connsiteX72" fmla="*/ 263236 w 6747163"/>
              <a:gd name="connsiteY72" fmla="*/ 3768436 h 4281054"/>
              <a:gd name="connsiteX73" fmla="*/ 346363 w 6747163"/>
              <a:gd name="connsiteY73" fmla="*/ 3810000 h 4281054"/>
              <a:gd name="connsiteX74" fmla="*/ 387927 w 6747163"/>
              <a:gd name="connsiteY74" fmla="*/ 3837709 h 4281054"/>
              <a:gd name="connsiteX75" fmla="*/ 443345 w 6747163"/>
              <a:gd name="connsiteY75" fmla="*/ 3865418 h 4281054"/>
              <a:gd name="connsiteX76" fmla="*/ 457200 w 6747163"/>
              <a:gd name="connsiteY76" fmla="*/ 3906982 h 4281054"/>
              <a:gd name="connsiteX77" fmla="*/ 540327 w 6747163"/>
              <a:gd name="connsiteY77" fmla="*/ 3934691 h 4281054"/>
              <a:gd name="connsiteX78" fmla="*/ 623454 w 6747163"/>
              <a:gd name="connsiteY78" fmla="*/ 3976254 h 4281054"/>
              <a:gd name="connsiteX79" fmla="*/ 665018 w 6747163"/>
              <a:gd name="connsiteY79" fmla="*/ 4003963 h 4281054"/>
              <a:gd name="connsiteX80" fmla="*/ 789709 w 6747163"/>
              <a:gd name="connsiteY80" fmla="*/ 4031672 h 4281054"/>
              <a:gd name="connsiteX81" fmla="*/ 872836 w 6747163"/>
              <a:gd name="connsiteY81" fmla="*/ 4073236 h 4281054"/>
              <a:gd name="connsiteX82" fmla="*/ 914400 w 6747163"/>
              <a:gd name="connsiteY82" fmla="*/ 4100945 h 4281054"/>
              <a:gd name="connsiteX83" fmla="*/ 997527 w 6747163"/>
              <a:gd name="connsiteY83" fmla="*/ 4128654 h 4281054"/>
              <a:gd name="connsiteX84" fmla="*/ 1593272 w 6747163"/>
              <a:gd name="connsiteY84" fmla="*/ 4156363 h 4281054"/>
              <a:gd name="connsiteX85" fmla="*/ 1676400 w 6747163"/>
              <a:gd name="connsiteY85" fmla="*/ 4184072 h 4281054"/>
              <a:gd name="connsiteX86" fmla="*/ 1717963 w 6747163"/>
              <a:gd name="connsiteY86" fmla="*/ 4197927 h 4281054"/>
              <a:gd name="connsiteX87" fmla="*/ 1884218 w 6747163"/>
              <a:gd name="connsiteY87" fmla="*/ 4211782 h 4281054"/>
              <a:gd name="connsiteX88" fmla="*/ 2036618 w 6747163"/>
              <a:gd name="connsiteY88" fmla="*/ 4239491 h 4281054"/>
              <a:gd name="connsiteX89" fmla="*/ 2479963 w 6747163"/>
              <a:gd name="connsiteY89" fmla="*/ 4267200 h 4281054"/>
              <a:gd name="connsiteX90" fmla="*/ 4073236 w 6747163"/>
              <a:gd name="connsiteY90" fmla="*/ 4281054 h 4281054"/>
              <a:gd name="connsiteX91" fmla="*/ 4585854 w 6747163"/>
              <a:gd name="connsiteY91" fmla="*/ 4267200 h 4281054"/>
              <a:gd name="connsiteX92" fmla="*/ 5278582 w 6747163"/>
              <a:gd name="connsiteY92" fmla="*/ 4239491 h 4281054"/>
              <a:gd name="connsiteX93" fmla="*/ 6026727 w 6747163"/>
              <a:gd name="connsiteY93" fmla="*/ 4211782 h 4281054"/>
              <a:gd name="connsiteX94" fmla="*/ 6082145 w 6747163"/>
              <a:gd name="connsiteY94" fmla="*/ 4197927 h 4281054"/>
              <a:gd name="connsiteX95" fmla="*/ 6151418 w 6747163"/>
              <a:gd name="connsiteY95" fmla="*/ 4184072 h 4281054"/>
              <a:gd name="connsiteX96" fmla="*/ 6234545 w 6747163"/>
              <a:gd name="connsiteY96" fmla="*/ 4156363 h 4281054"/>
              <a:gd name="connsiteX97" fmla="*/ 6317672 w 6747163"/>
              <a:gd name="connsiteY97" fmla="*/ 4087091 h 4281054"/>
              <a:gd name="connsiteX98" fmla="*/ 6345382 w 6747163"/>
              <a:gd name="connsiteY98" fmla="*/ 4059382 h 4281054"/>
              <a:gd name="connsiteX99" fmla="*/ 6442363 w 6747163"/>
              <a:gd name="connsiteY99" fmla="*/ 4003963 h 4281054"/>
              <a:gd name="connsiteX100" fmla="*/ 6539345 w 6747163"/>
              <a:gd name="connsiteY100" fmla="*/ 3934691 h 4281054"/>
              <a:gd name="connsiteX101" fmla="*/ 6567054 w 6747163"/>
              <a:gd name="connsiteY101" fmla="*/ 3893127 h 4281054"/>
              <a:gd name="connsiteX102" fmla="*/ 6580909 w 6747163"/>
              <a:gd name="connsiteY102" fmla="*/ 3837709 h 4281054"/>
              <a:gd name="connsiteX103" fmla="*/ 6636327 w 6747163"/>
              <a:gd name="connsiteY103" fmla="*/ 3796145 h 4281054"/>
              <a:gd name="connsiteX104" fmla="*/ 6719454 w 6747163"/>
              <a:gd name="connsiteY104" fmla="*/ 3740727 h 4281054"/>
              <a:gd name="connsiteX105" fmla="*/ 6719454 w 6747163"/>
              <a:gd name="connsiteY105" fmla="*/ 3560618 h 4281054"/>
              <a:gd name="connsiteX106" fmla="*/ 6747163 w 6747163"/>
              <a:gd name="connsiteY106" fmla="*/ 3380509 h 4281054"/>
              <a:gd name="connsiteX107" fmla="*/ 6733309 w 6747163"/>
              <a:gd name="connsiteY107" fmla="*/ 3325091 h 4281054"/>
              <a:gd name="connsiteX108" fmla="*/ 6719454 w 6747163"/>
              <a:gd name="connsiteY108" fmla="*/ 3255818 h 4281054"/>
              <a:gd name="connsiteX109" fmla="*/ 6677891 w 6747163"/>
              <a:gd name="connsiteY109" fmla="*/ 3228109 h 4281054"/>
              <a:gd name="connsiteX110" fmla="*/ 6594763 w 6747163"/>
              <a:gd name="connsiteY110" fmla="*/ 3144982 h 4281054"/>
              <a:gd name="connsiteX111" fmla="*/ 6580909 w 6747163"/>
              <a:gd name="connsiteY111" fmla="*/ 3103418 h 4281054"/>
              <a:gd name="connsiteX112" fmla="*/ 6497782 w 6747163"/>
              <a:gd name="connsiteY112" fmla="*/ 3048000 h 4281054"/>
              <a:gd name="connsiteX113" fmla="*/ 6442363 w 6747163"/>
              <a:gd name="connsiteY113" fmla="*/ 2964872 h 4281054"/>
              <a:gd name="connsiteX114" fmla="*/ 6414654 w 6747163"/>
              <a:gd name="connsiteY114" fmla="*/ 2881745 h 4281054"/>
              <a:gd name="connsiteX115" fmla="*/ 6359236 w 6747163"/>
              <a:gd name="connsiteY115" fmla="*/ 2840182 h 4281054"/>
              <a:gd name="connsiteX116" fmla="*/ 6331527 w 6747163"/>
              <a:gd name="connsiteY116" fmla="*/ 2812472 h 4281054"/>
              <a:gd name="connsiteX117" fmla="*/ 6289963 w 6747163"/>
              <a:gd name="connsiteY117" fmla="*/ 2784763 h 4281054"/>
              <a:gd name="connsiteX118" fmla="*/ 6262254 w 6747163"/>
              <a:gd name="connsiteY118" fmla="*/ 2743200 h 4281054"/>
              <a:gd name="connsiteX119" fmla="*/ 6220691 w 6747163"/>
              <a:gd name="connsiteY119" fmla="*/ 2729345 h 4281054"/>
              <a:gd name="connsiteX120" fmla="*/ 6206836 w 6747163"/>
              <a:gd name="connsiteY120" fmla="*/ 2687782 h 4281054"/>
              <a:gd name="connsiteX121" fmla="*/ 6179127 w 6747163"/>
              <a:gd name="connsiteY121" fmla="*/ 2660072 h 4281054"/>
              <a:gd name="connsiteX122" fmla="*/ 6096000 w 6747163"/>
              <a:gd name="connsiteY122" fmla="*/ 2604654 h 4281054"/>
              <a:gd name="connsiteX123" fmla="*/ 6054436 w 6747163"/>
              <a:gd name="connsiteY123" fmla="*/ 2576945 h 4281054"/>
              <a:gd name="connsiteX124" fmla="*/ 6026727 w 6747163"/>
              <a:gd name="connsiteY124" fmla="*/ 2535382 h 4281054"/>
              <a:gd name="connsiteX125" fmla="*/ 5999018 w 6747163"/>
              <a:gd name="connsiteY125" fmla="*/ 2507672 h 4281054"/>
              <a:gd name="connsiteX126" fmla="*/ 5985163 w 6747163"/>
              <a:gd name="connsiteY126" fmla="*/ 2466109 h 4281054"/>
              <a:gd name="connsiteX127" fmla="*/ 5874327 w 6747163"/>
              <a:gd name="connsiteY127" fmla="*/ 2382982 h 4281054"/>
              <a:gd name="connsiteX128" fmla="*/ 5818909 w 6747163"/>
              <a:gd name="connsiteY128" fmla="*/ 2341418 h 4281054"/>
              <a:gd name="connsiteX129" fmla="*/ 5694218 w 6747163"/>
              <a:gd name="connsiteY129" fmla="*/ 2258291 h 4281054"/>
              <a:gd name="connsiteX130" fmla="*/ 5666509 w 6747163"/>
              <a:gd name="connsiteY130" fmla="*/ 2216727 h 4281054"/>
              <a:gd name="connsiteX131" fmla="*/ 5583382 w 6747163"/>
              <a:gd name="connsiteY131" fmla="*/ 2133600 h 4281054"/>
              <a:gd name="connsiteX132" fmla="*/ 5569527 w 6747163"/>
              <a:gd name="connsiteY132" fmla="*/ 2078182 h 4281054"/>
              <a:gd name="connsiteX133" fmla="*/ 5541818 w 6747163"/>
              <a:gd name="connsiteY133" fmla="*/ 2050472 h 4281054"/>
              <a:gd name="connsiteX134" fmla="*/ 5500254 w 6747163"/>
              <a:gd name="connsiteY134" fmla="*/ 1995054 h 4281054"/>
              <a:gd name="connsiteX135" fmla="*/ 5417127 w 6747163"/>
              <a:gd name="connsiteY135" fmla="*/ 1925782 h 4281054"/>
              <a:gd name="connsiteX136" fmla="*/ 5347854 w 6747163"/>
              <a:gd name="connsiteY136" fmla="*/ 1870363 h 4281054"/>
              <a:gd name="connsiteX137" fmla="*/ 5320145 w 6747163"/>
              <a:gd name="connsiteY137" fmla="*/ 1690254 h 4281054"/>
              <a:gd name="connsiteX138" fmla="*/ 5292436 w 6747163"/>
              <a:gd name="connsiteY138" fmla="*/ 1648691 h 4281054"/>
              <a:gd name="connsiteX139" fmla="*/ 5181600 w 6747163"/>
              <a:gd name="connsiteY139" fmla="*/ 1565563 h 4281054"/>
              <a:gd name="connsiteX140" fmla="*/ 5153891 w 6747163"/>
              <a:gd name="connsiteY140" fmla="*/ 1482436 h 4281054"/>
              <a:gd name="connsiteX141" fmla="*/ 5070763 w 6747163"/>
              <a:gd name="connsiteY141" fmla="*/ 1427018 h 4281054"/>
              <a:gd name="connsiteX142" fmla="*/ 5043054 w 6747163"/>
              <a:gd name="connsiteY142" fmla="*/ 1385454 h 4281054"/>
              <a:gd name="connsiteX143" fmla="*/ 5001491 w 6747163"/>
              <a:gd name="connsiteY143" fmla="*/ 1288472 h 4281054"/>
              <a:gd name="connsiteX144" fmla="*/ 4918363 w 6747163"/>
              <a:gd name="connsiteY144" fmla="*/ 1205345 h 4281054"/>
              <a:gd name="connsiteX145" fmla="*/ 4876800 w 6747163"/>
              <a:gd name="connsiteY145" fmla="*/ 1163782 h 4281054"/>
              <a:gd name="connsiteX146" fmla="*/ 4807527 w 6747163"/>
              <a:gd name="connsiteY146" fmla="*/ 1080654 h 4281054"/>
              <a:gd name="connsiteX147" fmla="*/ 4752109 w 6747163"/>
              <a:gd name="connsiteY147" fmla="*/ 997527 h 4281054"/>
              <a:gd name="connsiteX148" fmla="*/ 4724400 w 6747163"/>
              <a:gd name="connsiteY148" fmla="*/ 955963 h 4281054"/>
              <a:gd name="connsiteX149" fmla="*/ 4710545 w 6747163"/>
              <a:gd name="connsiteY149" fmla="*/ 914400 h 4281054"/>
              <a:gd name="connsiteX150" fmla="*/ 4668982 w 6747163"/>
              <a:gd name="connsiteY150" fmla="*/ 886691 h 4281054"/>
              <a:gd name="connsiteX151" fmla="*/ 4627418 w 6747163"/>
              <a:gd name="connsiteY151" fmla="*/ 845127 h 4281054"/>
              <a:gd name="connsiteX152" fmla="*/ 4585854 w 6747163"/>
              <a:gd name="connsiteY152" fmla="*/ 817418 h 4281054"/>
              <a:gd name="connsiteX153" fmla="*/ 4544291 w 6747163"/>
              <a:gd name="connsiteY153" fmla="*/ 775854 h 4281054"/>
              <a:gd name="connsiteX154" fmla="*/ 4488872 w 6747163"/>
              <a:gd name="connsiteY154" fmla="*/ 734291 h 4281054"/>
              <a:gd name="connsiteX155" fmla="*/ 4391891 w 6747163"/>
              <a:gd name="connsiteY155" fmla="*/ 623454 h 4281054"/>
              <a:gd name="connsiteX156" fmla="*/ 4364182 w 6747163"/>
              <a:gd name="connsiteY156" fmla="*/ 581891 h 4281054"/>
              <a:gd name="connsiteX157" fmla="*/ 4350327 w 6747163"/>
              <a:gd name="connsiteY157" fmla="*/ 540327 h 4281054"/>
              <a:gd name="connsiteX158" fmla="*/ 4225636 w 6747163"/>
              <a:gd name="connsiteY158" fmla="*/ 443345 h 4281054"/>
              <a:gd name="connsiteX159" fmla="*/ 4184072 w 6747163"/>
              <a:gd name="connsiteY159" fmla="*/ 415636 h 4281054"/>
              <a:gd name="connsiteX160" fmla="*/ 4142509 w 6747163"/>
              <a:gd name="connsiteY160" fmla="*/ 387927 h 4281054"/>
              <a:gd name="connsiteX161" fmla="*/ 4087091 w 6747163"/>
              <a:gd name="connsiteY161" fmla="*/ 304800 h 4281054"/>
              <a:gd name="connsiteX162" fmla="*/ 4003963 w 6747163"/>
              <a:gd name="connsiteY162" fmla="*/ 263236 h 4281054"/>
              <a:gd name="connsiteX163" fmla="*/ 3920836 w 6747163"/>
              <a:gd name="connsiteY163" fmla="*/ 193963 h 4281054"/>
              <a:gd name="connsiteX164" fmla="*/ 3893127 w 6747163"/>
              <a:gd name="connsiteY164" fmla="*/ 69272 h 4281054"/>
              <a:gd name="connsiteX165" fmla="*/ 3823854 w 6747163"/>
              <a:gd name="connsiteY165" fmla="*/ 13854 h 4281054"/>
              <a:gd name="connsiteX166" fmla="*/ 3394363 w 6747163"/>
              <a:gd name="connsiteY166" fmla="*/ 0 h 4281054"/>
              <a:gd name="connsiteX167" fmla="*/ 3325091 w 6747163"/>
              <a:gd name="connsiteY167" fmla="*/ 27709 h 428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6747163" h="4281054">
                <a:moveTo>
                  <a:pt x="3325091" y="27709"/>
                </a:moveTo>
                <a:cubicBezTo>
                  <a:pt x="3302000" y="36945"/>
                  <a:pt x="3279190" y="46919"/>
                  <a:pt x="3255818" y="55418"/>
                </a:cubicBezTo>
                <a:cubicBezTo>
                  <a:pt x="3228369" y="65400"/>
                  <a:pt x="3198815" y="70065"/>
                  <a:pt x="3172691" y="83127"/>
                </a:cubicBezTo>
                <a:cubicBezTo>
                  <a:pt x="3154218" y="92363"/>
                  <a:pt x="3136448" y="103166"/>
                  <a:pt x="3117272" y="110836"/>
                </a:cubicBezTo>
                <a:cubicBezTo>
                  <a:pt x="3090153" y="121683"/>
                  <a:pt x="3034145" y="138545"/>
                  <a:pt x="3034145" y="138545"/>
                </a:cubicBezTo>
                <a:lnTo>
                  <a:pt x="2964872" y="207818"/>
                </a:lnTo>
                <a:cubicBezTo>
                  <a:pt x="2951018" y="221673"/>
                  <a:pt x="2939612" y="238514"/>
                  <a:pt x="2923309" y="249382"/>
                </a:cubicBezTo>
                <a:lnTo>
                  <a:pt x="2881745" y="277091"/>
                </a:lnTo>
                <a:cubicBezTo>
                  <a:pt x="2872509" y="290945"/>
                  <a:pt x="2867038" y="308252"/>
                  <a:pt x="2854036" y="318654"/>
                </a:cubicBezTo>
                <a:cubicBezTo>
                  <a:pt x="2842632" y="327777"/>
                  <a:pt x="2825534" y="325978"/>
                  <a:pt x="2812472" y="332509"/>
                </a:cubicBezTo>
                <a:cubicBezTo>
                  <a:pt x="2797579" y="339956"/>
                  <a:pt x="2783354" y="349156"/>
                  <a:pt x="2770909" y="360218"/>
                </a:cubicBezTo>
                <a:cubicBezTo>
                  <a:pt x="2741621" y="386252"/>
                  <a:pt x="2715491" y="415636"/>
                  <a:pt x="2687782" y="443345"/>
                </a:cubicBezTo>
                <a:lnTo>
                  <a:pt x="2576945" y="554182"/>
                </a:lnTo>
                <a:cubicBezTo>
                  <a:pt x="2563091" y="568036"/>
                  <a:pt x="2546250" y="579443"/>
                  <a:pt x="2535382" y="595745"/>
                </a:cubicBezTo>
                <a:cubicBezTo>
                  <a:pt x="2526145" y="609600"/>
                  <a:pt x="2521527" y="628073"/>
                  <a:pt x="2507672" y="637309"/>
                </a:cubicBezTo>
                <a:cubicBezTo>
                  <a:pt x="2491829" y="647871"/>
                  <a:pt x="2470727" y="646545"/>
                  <a:pt x="2452254" y="651163"/>
                </a:cubicBezTo>
                <a:cubicBezTo>
                  <a:pt x="2349056" y="719962"/>
                  <a:pt x="2475808" y="631536"/>
                  <a:pt x="2369127" y="720436"/>
                </a:cubicBezTo>
                <a:cubicBezTo>
                  <a:pt x="2356335" y="731096"/>
                  <a:pt x="2340355" y="737485"/>
                  <a:pt x="2327563" y="748145"/>
                </a:cubicBezTo>
                <a:cubicBezTo>
                  <a:pt x="2312511" y="760688"/>
                  <a:pt x="2301944" y="778321"/>
                  <a:pt x="2286000" y="789709"/>
                </a:cubicBezTo>
                <a:cubicBezTo>
                  <a:pt x="2269194" y="801713"/>
                  <a:pt x="2247766" y="805962"/>
                  <a:pt x="2230582" y="817418"/>
                </a:cubicBezTo>
                <a:cubicBezTo>
                  <a:pt x="2219713" y="824664"/>
                  <a:pt x="2213741" y="837881"/>
                  <a:pt x="2202872" y="845127"/>
                </a:cubicBezTo>
                <a:cubicBezTo>
                  <a:pt x="2185688" y="856583"/>
                  <a:pt x="2165927" y="863600"/>
                  <a:pt x="2147454" y="872836"/>
                </a:cubicBezTo>
                <a:cubicBezTo>
                  <a:pt x="2138218" y="886691"/>
                  <a:pt x="2132747" y="903998"/>
                  <a:pt x="2119745" y="914400"/>
                </a:cubicBezTo>
                <a:cubicBezTo>
                  <a:pt x="2033460" y="983428"/>
                  <a:pt x="2117426" y="872272"/>
                  <a:pt x="2050472" y="955963"/>
                </a:cubicBezTo>
                <a:cubicBezTo>
                  <a:pt x="2040070" y="968965"/>
                  <a:pt x="2033423" y="984735"/>
                  <a:pt x="2022763" y="997527"/>
                </a:cubicBezTo>
                <a:cubicBezTo>
                  <a:pt x="2010220" y="1012579"/>
                  <a:pt x="1993743" y="1024039"/>
                  <a:pt x="1981200" y="1039091"/>
                </a:cubicBezTo>
                <a:cubicBezTo>
                  <a:pt x="1970540" y="1051883"/>
                  <a:pt x="1964151" y="1067862"/>
                  <a:pt x="1953491" y="1080654"/>
                </a:cubicBezTo>
                <a:cubicBezTo>
                  <a:pt x="1893436" y="1152720"/>
                  <a:pt x="1933938" y="1095434"/>
                  <a:pt x="1870363" y="1149927"/>
                </a:cubicBezTo>
                <a:cubicBezTo>
                  <a:pt x="1719261" y="1279443"/>
                  <a:pt x="1900761" y="1133384"/>
                  <a:pt x="1773382" y="1260763"/>
                </a:cubicBezTo>
                <a:cubicBezTo>
                  <a:pt x="1761608" y="1272537"/>
                  <a:pt x="1744349" y="1277507"/>
                  <a:pt x="1731818" y="1288472"/>
                </a:cubicBezTo>
                <a:cubicBezTo>
                  <a:pt x="1556495" y="1441879"/>
                  <a:pt x="1728731" y="1293677"/>
                  <a:pt x="1634836" y="1399309"/>
                </a:cubicBezTo>
                <a:cubicBezTo>
                  <a:pt x="1608802" y="1428597"/>
                  <a:pt x="1573446" y="1449831"/>
                  <a:pt x="1551709" y="1482436"/>
                </a:cubicBezTo>
                <a:cubicBezTo>
                  <a:pt x="1542473" y="1496291"/>
                  <a:pt x="1531447" y="1509107"/>
                  <a:pt x="1524000" y="1524000"/>
                </a:cubicBezTo>
                <a:cubicBezTo>
                  <a:pt x="1517469" y="1537062"/>
                  <a:pt x="1520471" y="1555237"/>
                  <a:pt x="1510145" y="1565563"/>
                </a:cubicBezTo>
                <a:cubicBezTo>
                  <a:pt x="1499819" y="1575889"/>
                  <a:pt x="1481348" y="1572326"/>
                  <a:pt x="1468582" y="1579418"/>
                </a:cubicBezTo>
                <a:cubicBezTo>
                  <a:pt x="1439471" y="1595591"/>
                  <a:pt x="1409002" y="1611287"/>
                  <a:pt x="1385454" y="1634836"/>
                </a:cubicBezTo>
                <a:cubicBezTo>
                  <a:pt x="1264046" y="1756247"/>
                  <a:pt x="1418044" y="1607680"/>
                  <a:pt x="1302327" y="1704109"/>
                </a:cubicBezTo>
                <a:cubicBezTo>
                  <a:pt x="1218073" y="1774319"/>
                  <a:pt x="1307893" y="1722106"/>
                  <a:pt x="1205345" y="1773382"/>
                </a:cubicBezTo>
                <a:lnTo>
                  <a:pt x="1149927" y="1856509"/>
                </a:lnTo>
                <a:cubicBezTo>
                  <a:pt x="1140691" y="1870363"/>
                  <a:pt x="1133992" y="1886298"/>
                  <a:pt x="1122218" y="1898072"/>
                </a:cubicBezTo>
                <a:cubicBezTo>
                  <a:pt x="1096447" y="1923844"/>
                  <a:pt x="1084277" y="1932392"/>
                  <a:pt x="1066800" y="1967345"/>
                </a:cubicBezTo>
                <a:cubicBezTo>
                  <a:pt x="1037376" y="2026191"/>
                  <a:pt x="1075846" y="2000333"/>
                  <a:pt x="1011382" y="2050472"/>
                </a:cubicBezTo>
                <a:cubicBezTo>
                  <a:pt x="985095" y="2070918"/>
                  <a:pt x="955963" y="2087418"/>
                  <a:pt x="928254" y="2105891"/>
                </a:cubicBezTo>
                <a:lnTo>
                  <a:pt x="886691" y="2133600"/>
                </a:lnTo>
                <a:cubicBezTo>
                  <a:pt x="872836" y="2142836"/>
                  <a:pt x="855118" y="2147988"/>
                  <a:pt x="845127" y="2161309"/>
                </a:cubicBezTo>
                <a:cubicBezTo>
                  <a:pt x="831272" y="2179782"/>
                  <a:pt x="816984" y="2197937"/>
                  <a:pt x="803563" y="2216727"/>
                </a:cubicBezTo>
                <a:cubicBezTo>
                  <a:pt x="793885" y="2230277"/>
                  <a:pt x="786514" y="2245499"/>
                  <a:pt x="775854" y="2258291"/>
                </a:cubicBezTo>
                <a:cubicBezTo>
                  <a:pt x="742519" y="2298294"/>
                  <a:pt x="733595" y="2300318"/>
                  <a:pt x="692727" y="2327563"/>
                </a:cubicBezTo>
                <a:cubicBezTo>
                  <a:pt x="683491" y="2346036"/>
                  <a:pt x="675644" y="2365272"/>
                  <a:pt x="665018" y="2382982"/>
                </a:cubicBezTo>
                <a:cubicBezTo>
                  <a:pt x="647884" y="2411538"/>
                  <a:pt x="620131" y="2434516"/>
                  <a:pt x="609600" y="2466109"/>
                </a:cubicBezTo>
                <a:cubicBezTo>
                  <a:pt x="604982" y="2479963"/>
                  <a:pt x="603259" y="2495149"/>
                  <a:pt x="595745" y="2507672"/>
                </a:cubicBezTo>
                <a:cubicBezTo>
                  <a:pt x="589024" y="2518873"/>
                  <a:pt x="576196" y="2525182"/>
                  <a:pt x="568036" y="2535382"/>
                </a:cubicBezTo>
                <a:cubicBezTo>
                  <a:pt x="557634" y="2548384"/>
                  <a:pt x="547774" y="2562052"/>
                  <a:pt x="540327" y="2576945"/>
                </a:cubicBezTo>
                <a:cubicBezTo>
                  <a:pt x="533796" y="2590007"/>
                  <a:pt x="534573" y="2606358"/>
                  <a:pt x="526472" y="2618509"/>
                </a:cubicBezTo>
                <a:cubicBezTo>
                  <a:pt x="515604" y="2634811"/>
                  <a:pt x="500375" y="2648043"/>
                  <a:pt x="484909" y="2660072"/>
                </a:cubicBezTo>
                <a:cubicBezTo>
                  <a:pt x="458622" y="2680518"/>
                  <a:pt x="401782" y="2715491"/>
                  <a:pt x="401782" y="2715491"/>
                </a:cubicBezTo>
                <a:cubicBezTo>
                  <a:pt x="322379" y="2834590"/>
                  <a:pt x="417570" y="2683910"/>
                  <a:pt x="360218" y="2798618"/>
                </a:cubicBezTo>
                <a:cubicBezTo>
                  <a:pt x="352772" y="2813511"/>
                  <a:pt x="339272" y="2824966"/>
                  <a:pt x="332509" y="2840182"/>
                </a:cubicBezTo>
                <a:cubicBezTo>
                  <a:pt x="294058" y="2926697"/>
                  <a:pt x="324124" y="2906081"/>
                  <a:pt x="277091" y="2964872"/>
                </a:cubicBezTo>
                <a:cubicBezTo>
                  <a:pt x="268931" y="2975072"/>
                  <a:pt x="259832" y="2984745"/>
                  <a:pt x="249382" y="2992582"/>
                </a:cubicBezTo>
                <a:cubicBezTo>
                  <a:pt x="182511" y="3042736"/>
                  <a:pt x="175301" y="3043476"/>
                  <a:pt x="110836" y="3075709"/>
                </a:cubicBezTo>
                <a:cubicBezTo>
                  <a:pt x="101600" y="3089563"/>
                  <a:pt x="93529" y="3104270"/>
                  <a:pt x="83127" y="3117272"/>
                </a:cubicBezTo>
                <a:cubicBezTo>
                  <a:pt x="74967" y="3127472"/>
                  <a:pt x="61260" y="3133299"/>
                  <a:pt x="55418" y="3144982"/>
                </a:cubicBezTo>
                <a:cubicBezTo>
                  <a:pt x="42356" y="3171106"/>
                  <a:pt x="36945" y="3200400"/>
                  <a:pt x="27709" y="3228109"/>
                </a:cubicBezTo>
                <a:lnTo>
                  <a:pt x="13854" y="3269672"/>
                </a:lnTo>
                <a:lnTo>
                  <a:pt x="0" y="3311236"/>
                </a:lnTo>
                <a:cubicBezTo>
                  <a:pt x="10779" y="3322016"/>
                  <a:pt x="66861" y="3372665"/>
                  <a:pt x="69272" y="3394363"/>
                </a:cubicBezTo>
                <a:cubicBezTo>
                  <a:pt x="71886" y="3417885"/>
                  <a:pt x="48947" y="3503372"/>
                  <a:pt x="41563" y="3532909"/>
                </a:cubicBezTo>
                <a:cubicBezTo>
                  <a:pt x="46181" y="3569854"/>
                  <a:pt x="41590" y="3609175"/>
                  <a:pt x="55418" y="3643745"/>
                </a:cubicBezTo>
                <a:cubicBezTo>
                  <a:pt x="61602" y="3659205"/>
                  <a:pt x="85208" y="3659680"/>
                  <a:pt x="96982" y="3671454"/>
                </a:cubicBezTo>
                <a:cubicBezTo>
                  <a:pt x="108756" y="3683228"/>
                  <a:pt x="112917" y="3701244"/>
                  <a:pt x="124691" y="3713018"/>
                </a:cubicBezTo>
                <a:cubicBezTo>
                  <a:pt x="148978" y="3737305"/>
                  <a:pt x="176268" y="3745568"/>
                  <a:pt x="207818" y="3754582"/>
                </a:cubicBezTo>
                <a:cubicBezTo>
                  <a:pt x="226127" y="3759813"/>
                  <a:pt x="244763" y="3763818"/>
                  <a:pt x="263236" y="3768436"/>
                </a:cubicBezTo>
                <a:cubicBezTo>
                  <a:pt x="382354" y="3847847"/>
                  <a:pt x="231642" y="3752639"/>
                  <a:pt x="346363" y="3810000"/>
                </a:cubicBezTo>
                <a:cubicBezTo>
                  <a:pt x="361256" y="3817447"/>
                  <a:pt x="373470" y="3829448"/>
                  <a:pt x="387927" y="3837709"/>
                </a:cubicBezTo>
                <a:cubicBezTo>
                  <a:pt x="405859" y="3847956"/>
                  <a:pt x="424872" y="3856182"/>
                  <a:pt x="443345" y="3865418"/>
                </a:cubicBezTo>
                <a:cubicBezTo>
                  <a:pt x="447963" y="3879273"/>
                  <a:pt x="445316" y="3898494"/>
                  <a:pt x="457200" y="3906982"/>
                </a:cubicBezTo>
                <a:cubicBezTo>
                  <a:pt x="480967" y="3923959"/>
                  <a:pt x="516025" y="3918490"/>
                  <a:pt x="540327" y="3934691"/>
                </a:cubicBezTo>
                <a:cubicBezTo>
                  <a:pt x="594042" y="3970501"/>
                  <a:pt x="566094" y="3957135"/>
                  <a:pt x="623454" y="3976254"/>
                </a:cubicBezTo>
                <a:cubicBezTo>
                  <a:pt x="637309" y="3985490"/>
                  <a:pt x="649713" y="3997404"/>
                  <a:pt x="665018" y="4003963"/>
                </a:cubicBezTo>
                <a:cubicBezTo>
                  <a:pt x="682143" y="4011302"/>
                  <a:pt x="777374" y="4029205"/>
                  <a:pt x="789709" y="4031672"/>
                </a:cubicBezTo>
                <a:cubicBezTo>
                  <a:pt x="908808" y="4111075"/>
                  <a:pt x="758128" y="4015884"/>
                  <a:pt x="872836" y="4073236"/>
                </a:cubicBezTo>
                <a:cubicBezTo>
                  <a:pt x="887729" y="4080682"/>
                  <a:pt x="899184" y="4094182"/>
                  <a:pt x="914400" y="4100945"/>
                </a:cubicBezTo>
                <a:cubicBezTo>
                  <a:pt x="941090" y="4112807"/>
                  <a:pt x="969818" y="4119418"/>
                  <a:pt x="997527" y="4128654"/>
                </a:cubicBezTo>
                <a:cubicBezTo>
                  <a:pt x="1214397" y="4200944"/>
                  <a:pt x="1024444" y="4142143"/>
                  <a:pt x="1593272" y="4156363"/>
                </a:cubicBezTo>
                <a:lnTo>
                  <a:pt x="1676400" y="4184072"/>
                </a:lnTo>
                <a:cubicBezTo>
                  <a:pt x="1690254" y="4188690"/>
                  <a:pt x="1703410" y="4196714"/>
                  <a:pt x="1717963" y="4197927"/>
                </a:cubicBezTo>
                <a:lnTo>
                  <a:pt x="1884218" y="4211782"/>
                </a:lnTo>
                <a:cubicBezTo>
                  <a:pt x="1931493" y="4221237"/>
                  <a:pt x="1989365" y="4233584"/>
                  <a:pt x="2036618" y="4239491"/>
                </a:cubicBezTo>
                <a:cubicBezTo>
                  <a:pt x="2177276" y="4257073"/>
                  <a:pt x="2345935" y="4265243"/>
                  <a:pt x="2479963" y="4267200"/>
                </a:cubicBezTo>
                <a:lnTo>
                  <a:pt x="4073236" y="4281054"/>
                </a:lnTo>
                <a:lnTo>
                  <a:pt x="4585854" y="4267200"/>
                </a:lnTo>
                <a:lnTo>
                  <a:pt x="5278582" y="4239491"/>
                </a:lnTo>
                <a:cubicBezTo>
                  <a:pt x="5577600" y="4179685"/>
                  <a:pt x="5249303" y="4241119"/>
                  <a:pt x="6026727" y="4211782"/>
                </a:cubicBezTo>
                <a:cubicBezTo>
                  <a:pt x="6045755" y="4211064"/>
                  <a:pt x="6063557" y="4202058"/>
                  <a:pt x="6082145" y="4197927"/>
                </a:cubicBezTo>
                <a:cubicBezTo>
                  <a:pt x="6105133" y="4192818"/>
                  <a:pt x="6128699" y="4190268"/>
                  <a:pt x="6151418" y="4184072"/>
                </a:cubicBezTo>
                <a:cubicBezTo>
                  <a:pt x="6179597" y="4176387"/>
                  <a:pt x="6234545" y="4156363"/>
                  <a:pt x="6234545" y="4156363"/>
                </a:cubicBezTo>
                <a:cubicBezTo>
                  <a:pt x="6333276" y="4057634"/>
                  <a:pt x="6221230" y="4164244"/>
                  <a:pt x="6317672" y="4087091"/>
                </a:cubicBezTo>
                <a:cubicBezTo>
                  <a:pt x="6327872" y="4078931"/>
                  <a:pt x="6335182" y="4067542"/>
                  <a:pt x="6345382" y="4059382"/>
                </a:cubicBezTo>
                <a:cubicBezTo>
                  <a:pt x="6387581" y="4025623"/>
                  <a:pt x="6392578" y="4032412"/>
                  <a:pt x="6442363" y="4003963"/>
                </a:cubicBezTo>
                <a:cubicBezTo>
                  <a:pt x="6470726" y="3987756"/>
                  <a:pt x="6515555" y="3952533"/>
                  <a:pt x="6539345" y="3934691"/>
                </a:cubicBezTo>
                <a:cubicBezTo>
                  <a:pt x="6548581" y="3920836"/>
                  <a:pt x="6560495" y="3908432"/>
                  <a:pt x="6567054" y="3893127"/>
                </a:cubicBezTo>
                <a:cubicBezTo>
                  <a:pt x="6574555" y="3875625"/>
                  <a:pt x="6569841" y="3853203"/>
                  <a:pt x="6580909" y="3837709"/>
                </a:cubicBezTo>
                <a:cubicBezTo>
                  <a:pt x="6594330" y="3818919"/>
                  <a:pt x="6618795" y="3811172"/>
                  <a:pt x="6636327" y="3796145"/>
                </a:cubicBezTo>
                <a:cubicBezTo>
                  <a:pt x="6702368" y="3739539"/>
                  <a:pt x="6648756" y="3764294"/>
                  <a:pt x="6719454" y="3740727"/>
                </a:cubicBezTo>
                <a:cubicBezTo>
                  <a:pt x="6697541" y="3631156"/>
                  <a:pt x="6703877" y="3700810"/>
                  <a:pt x="6719454" y="3560618"/>
                </a:cubicBezTo>
                <a:cubicBezTo>
                  <a:pt x="6737313" y="3399889"/>
                  <a:pt x="6717830" y="3468510"/>
                  <a:pt x="6747163" y="3380509"/>
                </a:cubicBezTo>
                <a:cubicBezTo>
                  <a:pt x="6742545" y="3362036"/>
                  <a:pt x="6737440" y="3343679"/>
                  <a:pt x="6733309" y="3325091"/>
                </a:cubicBezTo>
                <a:cubicBezTo>
                  <a:pt x="6728201" y="3302103"/>
                  <a:pt x="6731137" y="3276264"/>
                  <a:pt x="6719454" y="3255818"/>
                </a:cubicBezTo>
                <a:cubicBezTo>
                  <a:pt x="6711193" y="3241361"/>
                  <a:pt x="6690336" y="3239171"/>
                  <a:pt x="6677891" y="3228109"/>
                </a:cubicBezTo>
                <a:cubicBezTo>
                  <a:pt x="6648602" y="3202075"/>
                  <a:pt x="6594763" y="3144982"/>
                  <a:pt x="6594763" y="3144982"/>
                </a:cubicBezTo>
                <a:cubicBezTo>
                  <a:pt x="6590145" y="3131127"/>
                  <a:pt x="6591236" y="3113745"/>
                  <a:pt x="6580909" y="3103418"/>
                </a:cubicBezTo>
                <a:cubicBezTo>
                  <a:pt x="6557361" y="3079870"/>
                  <a:pt x="6497782" y="3048000"/>
                  <a:pt x="6497782" y="3048000"/>
                </a:cubicBezTo>
                <a:cubicBezTo>
                  <a:pt x="6451945" y="2910492"/>
                  <a:pt x="6528849" y="3120547"/>
                  <a:pt x="6442363" y="2964872"/>
                </a:cubicBezTo>
                <a:cubicBezTo>
                  <a:pt x="6428178" y="2939340"/>
                  <a:pt x="6438020" y="2899270"/>
                  <a:pt x="6414654" y="2881745"/>
                </a:cubicBezTo>
                <a:cubicBezTo>
                  <a:pt x="6396181" y="2867891"/>
                  <a:pt x="6376975" y="2854964"/>
                  <a:pt x="6359236" y="2840182"/>
                </a:cubicBezTo>
                <a:cubicBezTo>
                  <a:pt x="6349201" y="2831820"/>
                  <a:pt x="6341727" y="2820632"/>
                  <a:pt x="6331527" y="2812472"/>
                </a:cubicBezTo>
                <a:cubicBezTo>
                  <a:pt x="6318525" y="2802070"/>
                  <a:pt x="6303818" y="2793999"/>
                  <a:pt x="6289963" y="2784763"/>
                </a:cubicBezTo>
                <a:cubicBezTo>
                  <a:pt x="6280727" y="2770909"/>
                  <a:pt x="6275256" y="2753602"/>
                  <a:pt x="6262254" y="2743200"/>
                </a:cubicBezTo>
                <a:cubicBezTo>
                  <a:pt x="6250850" y="2734077"/>
                  <a:pt x="6231017" y="2739671"/>
                  <a:pt x="6220691" y="2729345"/>
                </a:cubicBezTo>
                <a:cubicBezTo>
                  <a:pt x="6210365" y="2719019"/>
                  <a:pt x="6214350" y="2700305"/>
                  <a:pt x="6206836" y="2687782"/>
                </a:cubicBezTo>
                <a:cubicBezTo>
                  <a:pt x="6200115" y="2676581"/>
                  <a:pt x="6189577" y="2667909"/>
                  <a:pt x="6179127" y="2660072"/>
                </a:cubicBezTo>
                <a:cubicBezTo>
                  <a:pt x="6152485" y="2640091"/>
                  <a:pt x="6123709" y="2623127"/>
                  <a:pt x="6096000" y="2604654"/>
                </a:cubicBezTo>
                <a:lnTo>
                  <a:pt x="6054436" y="2576945"/>
                </a:lnTo>
                <a:cubicBezTo>
                  <a:pt x="6045200" y="2563091"/>
                  <a:pt x="6037129" y="2548384"/>
                  <a:pt x="6026727" y="2535382"/>
                </a:cubicBezTo>
                <a:cubicBezTo>
                  <a:pt x="6018567" y="2525182"/>
                  <a:pt x="6005739" y="2518873"/>
                  <a:pt x="5999018" y="2507672"/>
                </a:cubicBezTo>
                <a:cubicBezTo>
                  <a:pt x="5991504" y="2495149"/>
                  <a:pt x="5995490" y="2476435"/>
                  <a:pt x="5985163" y="2466109"/>
                </a:cubicBezTo>
                <a:cubicBezTo>
                  <a:pt x="5952507" y="2433454"/>
                  <a:pt x="5911272" y="2410691"/>
                  <a:pt x="5874327" y="2382982"/>
                </a:cubicBezTo>
                <a:cubicBezTo>
                  <a:pt x="5855854" y="2369127"/>
                  <a:pt x="5838709" y="2353298"/>
                  <a:pt x="5818909" y="2341418"/>
                </a:cubicBezTo>
                <a:cubicBezTo>
                  <a:pt x="5729836" y="2287974"/>
                  <a:pt x="5771179" y="2316011"/>
                  <a:pt x="5694218" y="2258291"/>
                </a:cubicBezTo>
                <a:cubicBezTo>
                  <a:pt x="5684982" y="2244436"/>
                  <a:pt x="5677571" y="2229172"/>
                  <a:pt x="5666509" y="2216727"/>
                </a:cubicBezTo>
                <a:cubicBezTo>
                  <a:pt x="5640475" y="2187439"/>
                  <a:pt x="5583382" y="2133600"/>
                  <a:pt x="5583382" y="2133600"/>
                </a:cubicBezTo>
                <a:cubicBezTo>
                  <a:pt x="5578764" y="2115127"/>
                  <a:pt x="5578042" y="2095213"/>
                  <a:pt x="5569527" y="2078182"/>
                </a:cubicBezTo>
                <a:cubicBezTo>
                  <a:pt x="5563685" y="2066499"/>
                  <a:pt x="5550180" y="2060507"/>
                  <a:pt x="5541818" y="2050472"/>
                </a:cubicBezTo>
                <a:cubicBezTo>
                  <a:pt x="5527036" y="2032733"/>
                  <a:pt x="5515281" y="2012586"/>
                  <a:pt x="5500254" y="1995054"/>
                </a:cubicBezTo>
                <a:cubicBezTo>
                  <a:pt x="5446397" y="1932221"/>
                  <a:pt x="5475435" y="1972429"/>
                  <a:pt x="5417127" y="1925782"/>
                </a:cubicBezTo>
                <a:cubicBezTo>
                  <a:pt x="5318419" y="1846815"/>
                  <a:pt x="5475783" y="1955648"/>
                  <a:pt x="5347854" y="1870363"/>
                </a:cubicBezTo>
                <a:cubicBezTo>
                  <a:pt x="5345072" y="1845326"/>
                  <a:pt x="5338144" y="1732252"/>
                  <a:pt x="5320145" y="1690254"/>
                </a:cubicBezTo>
                <a:cubicBezTo>
                  <a:pt x="5313586" y="1674949"/>
                  <a:pt x="5304812" y="1659830"/>
                  <a:pt x="5292436" y="1648691"/>
                </a:cubicBezTo>
                <a:cubicBezTo>
                  <a:pt x="5258109" y="1617797"/>
                  <a:pt x="5181600" y="1565563"/>
                  <a:pt x="5181600" y="1565563"/>
                </a:cubicBezTo>
                <a:cubicBezTo>
                  <a:pt x="5172364" y="1537854"/>
                  <a:pt x="5178193" y="1498637"/>
                  <a:pt x="5153891" y="1482436"/>
                </a:cubicBezTo>
                <a:lnTo>
                  <a:pt x="5070763" y="1427018"/>
                </a:lnTo>
                <a:cubicBezTo>
                  <a:pt x="5061527" y="1413163"/>
                  <a:pt x="5050501" y="1400347"/>
                  <a:pt x="5043054" y="1385454"/>
                </a:cubicBezTo>
                <a:cubicBezTo>
                  <a:pt x="5019700" y="1338744"/>
                  <a:pt x="5039930" y="1336521"/>
                  <a:pt x="5001491" y="1288472"/>
                </a:cubicBezTo>
                <a:cubicBezTo>
                  <a:pt x="4977011" y="1257872"/>
                  <a:pt x="4946072" y="1233054"/>
                  <a:pt x="4918363" y="1205345"/>
                </a:cubicBezTo>
                <a:cubicBezTo>
                  <a:pt x="4904509" y="1191491"/>
                  <a:pt x="4887668" y="1180084"/>
                  <a:pt x="4876800" y="1163782"/>
                </a:cubicBezTo>
                <a:cubicBezTo>
                  <a:pt x="4838223" y="1105915"/>
                  <a:pt x="4860865" y="1133992"/>
                  <a:pt x="4807527" y="1080654"/>
                </a:cubicBezTo>
                <a:cubicBezTo>
                  <a:pt x="4783178" y="1007611"/>
                  <a:pt x="4809764" y="1066715"/>
                  <a:pt x="4752109" y="997527"/>
                </a:cubicBezTo>
                <a:cubicBezTo>
                  <a:pt x="4741449" y="984735"/>
                  <a:pt x="4731847" y="970856"/>
                  <a:pt x="4724400" y="955963"/>
                </a:cubicBezTo>
                <a:cubicBezTo>
                  <a:pt x="4717869" y="942901"/>
                  <a:pt x="4719668" y="925804"/>
                  <a:pt x="4710545" y="914400"/>
                </a:cubicBezTo>
                <a:cubicBezTo>
                  <a:pt x="4700143" y="901398"/>
                  <a:pt x="4681774" y="897351"/>
                  <a:pt x="4668982" y="886691"/>
                </a:cubicBezTo>
                <a:cubicBezTo>
                  <a:pt x="4653930" y="874148"/>
                  <a:pt x="4642470" y="857670"/>
                  <a:pt x="4627418" y="845127"/>
                </a:cubicBezTo>
                <a:cubicBezTo>
                  <a:pt x="4614626" y="834467"/>
                  <a:pt x="4598646" y="828078"/>
                  <a:pt x="4585854" y="817418"/>
                </a:cubicBezTo>
                <a:cubicBezTo>
                  <a:pt x="4570802" y="804875"/>
                  <a:pt x="4559167" y="788605"/>
                  <a:pt x="4544291" y="775854"/>
                </a:cubicBezTo>
                <a:cubicBezTo>
                  <a:pt x="4526759" y="760827"/>
                  <a:pt x="4506250" y="749496"/>
                  <a:pt x="4488872" y="734291"/>
                </a:cubicBezTo>
                <a:cubicBezTo>
                  <a:pt x="4442433" y="693657"/>
                  <a:pt x="4426761" y="672272"/>
                  <a:pt x="4391891" y="623454"/>
                </a:cubicBezTo>
                <a:cubicBezTo>
                  <a:pt x="4382213" y="609905"/>
                  <a:pt x="4371629" y="596784"/>
                  <a:pt x="4364182" y="581891"/>
                </a:cubicBezTo>
                <a:cubicBezTo>
                  <a:pt x="4357651" y="568829"/>
                  <a:pt x="4358428" y="552478"/>
                  <a:pt x="4350327" y="540327"/>
                </a:cubicBezTo>
                <a:cubicBezTo>
                  <a:pt x="4324282" y="501260"/>
                  <a:pt x="4258665" y="465364"/>
                  <a:pt x="4225636" y="443345"/>
                </a:cubicBezTo>
                <a:lnTo>
                  <a:pt x="4184072" y="415636"/>
                </a:lnTo>
                <a:lnTo>
                  <a:pt x="4142509" y="387927"/>
                </a:lnTo>
                <a:cubicBezTo>
                  <a:pt x="4124036" y="360218"/>
                  <a:pt x="4114800" y="323273"/>
                  <a:pt x="4087091" y="304800"/>
                </a:cubicBezTo>
                <a:cubicBezTo>
                  <a:pt x="3967970" y="225387"/>
                  <a:pt x="4118688" y="320599"/>
                  <a:pt x="4003963" y="263236"/>
                </a:cubicBezTo>
                <a:cubicBezTo>
                  <a:pt x="3965386" y="243947"/>
                  <a:pt x="3951476" y="224603"/>
                  <a:pt x="3920836" y="193963"/>
                </a:cubicBezTo>
                <a:cubicBezTo>
                  <a:pt x="3918369" y="181630"/>
                  <a:pt x="3900466" y="86395"/>
                  <a:pt x="3893127" y="69272"/>
                </a:cubicBezTo>
                <a:cubicBezTo>
                  <a:pt x="3878331" y="34747"/>
                  <a:pt x="3862784" y="16144"/>
                  <a:pt x="3823854" y="13854"/>
                </a:cubicBezTo>
                <a:cubicBezTo>
                  <a:pt x="3680863" y="5443"/>
                  <a:pt x="3537527" y="4618"/>
                  <a:pt x="3394363" y="0"/>
                </a:cubicBezTo>
                <a:cubicBezTo>
                  <a:pt x="3318687" y="15135"/>
                  <a:pt x="3348182" y="18473"/>
                  <a:pt x="3325091" y="2770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83568" y="875462"/>
            <a:ext cx="7848872" cy="113296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716015" y="2152442"/>
            <a:ext cx="3797099" cy="3024336"/>
          </a:xfrm>
          <a:prstGeom prst="roundRect">
            <a:avLst>
              <a:gd name="adj" fmla="val 1071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83568" y="2152442"/>
            <a:ext cx="3816424" cy="3024336"/>
          </a:xfrm>
          <a:prstGeom prst="roundRect">
            <a:avLst>
              <a:gd name="adj" fmla="val 1071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92130" y="5320794"/>
            <a:ext cx="7848872" cy="100811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53496" y="91611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課題となっている行動</a:t>
            </a:r>
            <a:b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87442" y="2165644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（環境・状況）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0561" y="215244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（本人の特性）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195736" y="4960754"/>
            <a:ext cx="4824536" cy="576064"/>
          </a:xfrm>
          <a:prstGeom prst="downArrow">
            <a:avLst>
              <a:gd name="adj1" fmla="val 62061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0274" y="503276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必要なサポート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942109" y="2011905"/>
            <a:ext cx="7356764" cy="138546"/>
          </a:xfrm>
          <a:custGeom>
            <a:avLst/>
            <a:gdLst>
              <a:gd name="connsiteX0" fmla="*/ 0 w 7356764"/>
              <a:gd name="connsiteY0" fmla="*/ 69273 h 138546"/>
              <a:gd name="connsiteX1" fmla="*/ 900546 w 7356764"/>
              <a:gd name="connsiteY1" fmla="*/ 69273 h 138546"/>
              <a:gd name="connsiteX2" fmla="*/ 969818 w 7356764"/>
              <a:gd name="connsiteY2" fmla="*/ 55418 h 138546"/>
              <a:gd name="connsiteX3" fmla="*/ 1094509 w 7356764"/>
              <a:gd name="connsiteY3" fmla="*/ 41564 h 138546"/>
              <a:gd name="connsiteX4" fmla="*/ 1399309 w 7356764"/>
              <a:gd name="connsiteY4" fmla="*/ 55418 h 138546"/>
              <a:gd name="connsiteX5" fmla="*/ 1440873 w 7356764"/>
              <a:gd name="connsiteY5" fmla="*/ 69273 h 138546"/>
              <a:gd name="connsiteX6" fmla="*/ 1911927 w 7356764"/>
              <a:gd name="connsiteY6" fmla="*/ 83128 h 138546"/>
              <a:gd name="connsiteX7" fmla="*/ 2036618 w 7356764"/>
              <a:gd name="connsiteY7" fmla="*/ 96982 h 138546"/>
              <a:gd name="connsiteX8" fmla="*/ 2244436 w 7356764"/>
              <a:gd name="connsiteY8" fmla="*/ 110837 h 138546"/>
              <a:gd name="connsiteX9" fmla="*/ 2286000 w 7356764"/>
              <a:gd name="connsiteY9" fmla="*/ 124691 h 138546"/>
              <a:gd name="connsiteX10" fmla="*/ 2355273 w 7356764"/>
              <a:gd name="connsiteY10" fmla="*/ 138546 h 138546"/>
              <a:gd name="connsiteX11" fmla="*/ 2521527 w 7356764"/>
              <a:gd name="connsiteY11" fmla="*/ 110837 h 138546"/>
              <a:gd name="connsiteX12" fmla="*/ 2604655 w 7356764"/>
              <a:gd name="connsiteY12" fmla="*/ 83128 h 138546"/>
              <a:gd name="connsiteX13" fmla="*/ 2646218 w 7356764"/>
              <a:gd name="connsiteY13" fmla="*/ 69273 h 138546"/>
              <a:gd name="connsiteX14" fmla="*/ 2743200 w 7356764"/>
              <a:gd name="connsiteY14" fmla="*/ 27709 h 138546"/>
              <a:gd name="connsiteX15" fmla="*/ 2909455 w 7356764"/>
              <a:gd name="connsiteY15" fmla="*/ 41564 h 138546"/>
              <a:gd name="connsiteX16" fmla="*/ 3006436 w 7356764"/>
              <a:gd name="connsiteY16" fmla="*/ 55418 h 138546"/>
              <a:gd name="connsiteX17" fmla="*/ 3186546 w 7356764"/>
              <a:gd name="connsiteY17" fmla="*/ 69273 h 138546"/>
              <a:gd name="connsiteX18" fmla="*/ 3394364 w 7356764"/>
              <a:gd name="connsiteY18" fmla="*/ 96982 h 138546"/>
              <a:gd name="connsiteX19" fmla="*/ 3505200 w 7356764"/>
              <a:gd name="connsiteY19" fmla="*/ 110837 h 138546"/>
              <a:gd name="connsiteX20" fmla="*/ 3934691 w 7356764"/>
              <a:gd name="connsiteY20" fmla="*/ 96982 h 138546"/>
              <a:gd name="connsiteX21" fmla="*/ 4073236 w 7356764"/>
              <a:gd name="connsiteY21" fmla="*/ 55418 h 138546"/>
              <a:gd name="connsiteX22" fmla="*/ 4114800 w 7356764"/>
              <a:gd name="connsiteY22" fmla="*/ 41564 h 138546"/>
              <a:gd name="connsiteX23" fmla="*/ 4613564 w 7356764"/>
              <a:gd name="connsiteY23" fmla="*/ 27709 h 138546"/>
              <a:gd name="connsiteX24" fmla="*/ 4655127 w 7356764"/>
              <a:gd name="connsiteY24" fmla="*/ 13855 h 138546"/>
              <a:gd name="connsiteX25" fmla="*/ 4779818 w 7356764"/>
              <a:gd name="connsiteY25" fmla="*/ 27709 h 138546"/>
              <a:gd name="connsiteX26" fmla="*/ 4862946 w 7356764"/>
              <a:gd name="connsiteY26" fmla="*/ 55418 h 138546"/>
              <a:gd name="connsiteX27" fmla="*/ 4973782 w 7356764"/>
              <a:gd name="connsiteY27" fmla="*/ 83128 h 138546"/>
              <a:gd name="connsiteX28" fmla="*/ 5029200 w 7356764"/>
              <a:gd name="connsiteY28" fmla="*/ 96982 h 138546"/>
              <a:gd name="connsiteX29" fmla="*/ 5112327 w 7356764"/>
              <a:gd name="connsiteY29" fmla="*/ 124691 h 138546"/>
              <a:gd name="connsiteX30" fmla="*/ 5292436 w 7356764"/>
              <a:gd name="connsiteY30" fmla="*/ 96982 h 138546"/>
              <a:gd name="connsiteX31" fmla="*/ 5361709 w 7356764"/>
              <a:gd name="connsiteY31" fmla="*/ 55418 h 138546"/>
              <a:gd name="connsiteX32" fmla="*/ 5971309 w 7356764"/>
              <a:gd name="connsiteY32" fmla="*/ 83128 h 138546"/>
              <a:gd name="connsiteX33" fmla="*/ 6220691 w 7356764"/>
              <a:gd name="connsiteY33" fmla="*/ 69273 h 138546"/>
              <a:gd name="connsiteX34" fmla="*/ 6345382 w 7356764"/>
              <a:gd name="connsiteY34" fmla="*/ 27709 h 138546"/>
              <a:gd name="connsiteX35" fmla="*/ 6400800 w 7356764"/>
              <a:gd name="connsiteY35" fmla="*/ 13855 h 138546"/>
              <a:gd name="connsiteX36" fmla="*/ 6442364 w 7356764"/>
              <a:gd name="connsiteY36" fmla="*/ 0 h 138546"/>
              <a:gd name="connsiteX37" fmla="*/ 6677891 w 7356764"/>
              <a:gd name="connsiteY37" fmla="*/ 13855 h 138546"/>
              <a:gd name="connsiteX38" fmla="*/ 6761018 w 7356764"/>
              <a:gd name="connsiteY38" fmla="*/ 41564 h 138546"/>
              <a:gd name="connsiteX39" fmla="*/ 6802582 w 7356764"/>
              <a:gd name="connsiteY39" fmla="*/ 55418 h 138546"/>
              <a:gd name="connsiteX40" fmla="*/ 6830291 w 7356764"/>
              <a:gd name="connsiteY40" fmla="*/ 83128 h 138546"/>
              <a:gd name="connsiteX41" fmla="*/ 7315200 w 7356764"/>
              <a:gd name="connsiteY41" fmla="*/ 83128 h 138546"/>
              <a:gd name="connsiteX42" fmla="*/ 7356764 w 7356764"/>
              <a:gd name="connsiteY42" fmla="*/ 69273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356764" h="138546">
                <a:moveTo>
                  <a:pt x="0" y="69273"/>
                </a:moveTo>
                <a:cubicBezTo>
                  <a:pt x="401875" y="96066"/>
                  <a:pt x="259451" y="92586"/>
                  <a:pt x="900546" y="69273"/>
                </a:cubicBezTo>
                <a:cubicBezTo>
                  <a:pt x="924078" y="68417"/>
                  <a:pt x="946507" y="58748"/>
                  <a:pt x="969818" y="55418"/>
                </a:cubicBezTo>
                <a:cubicBezTo>
                  <a:pt x="1011217" y="49504"/>
                  <a:pt x="1052945" y="46182"/>
                  <a:pt x="1094509" y="41564"/>
                </a:cubicBezTo>
                <a:cubicBezTo>
                  <a:pt x="1196109" y="46182"/>
                  <a:pt x="1297928" y="47308"/>
                  <a:pt x="1399309" y="55418"/>
                </a:cubicBezTo>
                <a:cubicBezTo>
                  <a:pt x="1413867" y="56583"/>
                  <a:pt x="1426290" y="68485"/>
                  <a:pt x="1440873" y="69273"/>
                </a:cubicBezTo>
                <a:cubicBezTo>
                  <a:pt x="1597730" y="77752"/>
                  <a:pt x="1754909" y="78510"/>
                  <a:pt x="1911927" y="83128"/>
                </a:cubicBezTo>
                <a:cubicBezTo>
                  <a:pt x="1953491" y="87746"/>
                  <a:pt x="1994943" y="93509"/>
                  <a:pt x="2036618" y="96982"/>
                </a:cubicBezTo>
                <a:cubicBezTo>
                  <a:pt x="2105805" y="102748"/>
                  <a:pt x="2175434" y="103170"/>
                  <a:pt x="2244436" y="110837"/>
                </a:cubicBezTo>
                <a:cubicBezTo>
                  <a:pt x="2258951" y="112450"/>
                  <a:pt x="2271832" y="121149"/>
                  <a:pt x="2286000" y="124691"/>
                </a:cubicBezTo>
                <a:cubicBezTo>
                  <a:pt x="2308845" y="130402"/>
                  <a:pt x="2332182" y="133928"/>
                  <a:pt x="2355273" y="138546"/>
                </a:cubicBezTo>
                <a:cubicBezTo>
                  <a:pt x="2396896" y="132600"/>
                  <a:pt x="2476963" y="122991"/>
                  <a:pt x="2521527" y="110837"/>
                </a:cubicBezTo>
                <a:cubicBezTo>
                  <a:pt x="2549706" y="103152"/>
                  <a:pt x="2576946" y="92365"/>
                  <a:pt x="2604655" y="83128"/>
                </a:cubicBezTo>
                <a:cubicBezTo>
                  <a:pt x="2618509" y="78510"/>
                  <a:pt x="2634067" y="77374"/>
                  <a:pt x="2646218" y="69273"/>
                </a:cubicBezTo>
                <a:cubicBezTo>
                  <a:pt x="2703625" y="31002"/>
                  <a:pt x="2671628" y="45603"/>
                  <a:pt x="2743200" y="27709"/>
                </a:cubicBezTo>
                <a:cubicBezTo>
                  <a:pt x="2798618" y="32327"/>
                  <a:pt x="2854150" y="35742"/>
                  <a:pt x="2909455" y="41564"/>
                </a:cubicBezTo>
                <a:cubicBezTo>
                  <a:pt x="2941931" y="44982"/>
                  <a:pt x="2973943" y="52169"/>
                  <a:pt x="3006436" y="55418"/>
                </a:cubicBezTo>
                <a:cubicBezTo>
                  <a:pt x="3066351" y="61409"/>
                  <a:pt x="3126603" y="63564"/>
                  <a:pt x="3186546" y="69273"/>
                </a:cubicBezTo>
                <a:cubicBezTo>
                  <a:pt x="3255995" y="75887"/>
                  <a:pt x="3325242" y="87766"/>
                  <a:pt x="3394364" y="96982"/>
                </a:cubicBezTo>
                <a:lnTo>
                  <a:pt x="3505200" y="110837"/>
                </a:lnTo>
                <a:cubicBezTo>
                  <a:pt x="3648364" y="106219"/>
                  <a:pt x="3791686" y="105154"/>
                  <a:pt x="3934691" y="96982"/>
                </a:cubicBezTo>
                <a:cubicBezTo>
                  <a:pt x="3959967" y="95538"/>
                  <a:pt x="4061746" y="59248"/>
                  <a:pt x="4073236" y="55418"/>
                </a:cubicBezTo>
                <a:lnTo>
                  <a:pt x="4114800" y="41564"/>
                </a:lnTo>
                <a:cubicBezTo>
                  <a:pt x="4384987" y="58450"/>
                  <a:pt x="4318135" y="66243"/>
                  <a:pt x="4613564" y="27709"/>
                </a:cubicBezTo>
                <a:cubicBezTo>
                  <a:pt x="4628045" y="25820"/>
                  <a:pt x="4641273" y="18473"/>
                  <a:pt x="4655127" y="13855"/>
                </a:cubicBezTo>
                <a:cubicBezTo>
                  <a:pt x="4696691" y="18473"/>
                  <a:pt x="4738811" y="19508"/>
                  <a:pt x="4779818" y="27709"/>
                </a:cubicBezTo>
                <a:cubicBezTo>
                  <a:pt x="4808459" y="33437"/>
                  <a:pt x="4834305" y="49690"/>
                  <a:pt x="4862946" y="55418"/>
                </a:cubicBezTo>
                <a:cubicBezTo>
                  <a:pt x="5003801" y="83590"/>
                  <a:pt x="4874365" y="54723"/>
                  <a:pt x="4973782" y="83128"/>
                </a:cubicBezTo>
                <a:cubicBezTo>
                  <a:pt x="4992091" y="88359"/>
                  <a:pt x="5010962" y="91511"/>
                  <a:pt x="5029200" y="96982"/>
                </a:cubicBezTo>
                <a:cubicBezTo>
                  <a:pt x="5057176" y="105375"/>
                  <a:pt x="5112327" y="124691"/>
                  <a:pt x="5112327" y="124691"/>
                </a:cubicBezTo>
                <a:cubicBezTo>
                  <a:pt x="5120334" y="123890"/>
                  <a:pt x="5252490" y="120950"/>
                  <a:pt x="5292436" y="96982"/>
                </a:cubicBezTo>
                <a:cubicBezTo>
                  <a:pt x="5387525" y="39928"/>
                  <a:pt x="5243969" y="94666"/>
                  <a:pt x="5361709" y="55418"/>
                </a:cubicBezTo>
                <a:cubicBezTo>
                  <a:pt x="5542160" y="66033"/>
                  <a:pt x="5803655" y="83128"/>
                  <a:pt x="5971309" y="83128"/>
                </a:cubicBezTo>
                <a:cubicBezTo>
                  <a:pt x="6054565" y="83128"/>
                  <a:pt x="6137564" y="73891"/>
                  <a:pt x="6220691" y="69273"/>
                </a:cubicBezTo>
                <a:cubicBezTo>
                  <a:pt x="6419840" y="36080"/>
                  <a:pt x="6221408" y="80840"/>
                  <a:pt x="6345382" y="27709"/>
                </a:cubicBezTo>
                <a:cubicBezTo>
                  <a:pt x="6362884" y="20208"/>
                  <a:pt x="6382491" y="19086"/>
                  <a:pt x="6400800" y="13855"/>
                </a:cubicBezTo>
                <a:cubicBezTo>
                  <a:pt x="6414842" y="9843"/>
                  <a:pt x="6428509" y="4618"/>
                  <a:pt x="6442364" y="0"/>
                </a:cubicBezTo>
                <a:cubicBezTo>
                  <a:pt x="6520873" y="4618"/>
                  <a:pt x="6599907" y="3683"/>
                  <a:pt x="6677891" y="13855"/>
                </a:cubicBezTo>
                <a:cubicBezTo>
                  <a:pt x="6706854" y="17633"/>
                  <a:pt x="6733309" y="32328"/>
                  <a:pt x="6761018" y="41564"/>
                </a:cubicBezTo>
                <a:lnTo>
                  <a:pt x="6802582" y="55418"/>
                </a:lnTo>
                <a:cubicBezTo>
                  <a:pt x="6811818" y="64655"/>
                  <a:pt x="6817452" y="80721"/>
                  <a:pt x="6830291" y="83128"/>
                </a:cubicBezTo>
                <a:cubicBezTo>
                  <a:pt x="6977530" y="110736"/>
                  <a:pt x="7174559" y="89825"/>
                  <a:pt x="7315200" y="83128"/>
                </a:cubicBezTo>
                <a:lnTo>
                  <a:pt x="7356764" y="6927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xmlns="" id="{241956BD-8B84-4455-A3AA-EC3F6EA2E59F}"/>
              </a:ext>
            </a:extLst>
          </p:cNvPr>
          <p:cNvSpPr txBox="1">
            <a:spLocks/>
          </p:cNvSpPr>
          <p:nvPr/>
        </p:nvSpPr>
        <p:spPr>
          <a:xfrm>
            <a:off x="683569" y="274321"/>
            <a:ext cx="3593792" cy="5070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氷山モデル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35546" y="274321"/>
            <a:ext cx="2800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●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20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ryusaburou</dc:creator>
  <cp:lastModifiedBy>相馬　美幸</cp:lastModifiedBy>
  <cp:revision>4</cp:revision>
  <cp:lastPrinted>2019-05-29T03:43:23Z</cp:lastPrinted>
  <dcterms:created xsi:type="dcterms:W3CDTF">2019-04-24T02:15:14Z</dcterms:created>
  <dcterms:modified xsi:type="dcterms:W3CDTF">2019-05-29T03:43:29Z</dcterms:modified>
</cp:coreProperties>
</file>