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399" r:id="rId3"/>
    <p:sldId id="401" r:id="rId4"/>
    <p:sldId id="403" r:id="rId5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74843" autoAdjust="0"/>
  </p:normalViewPr>
  <p:slideViewPr>
    <p:cSldViewPr snapToGrid="0">
      <p:cViewPr varScale="1">
        <p:scale>
          <a:sx n="87" d="100"/>
          <a:sy n="87" d="100"/>
        </p:scale>
        <p:origin x="24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D6C17-AEB4-4754-BC8D-E5CE9951E9BD}" type="datetimeFigureOut">
              <a:rPr kumimoji="1" lang="ja-JP" altLang="en-US" smtClean="0"/>
              <a:t>2019/5/21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4894-E230-40B9-A1C5-5359B5F88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84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【1</a:t>
            </a:r>
            <a:r>
              <a:rPr kumimoji="1" lang="ja-JP" altLang="en-US" dirty="0"/>
              <a:t>分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講師自己紹介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IceBreake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4894-E230-40B9-A1C5-5359B5F8848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78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【1</a:t>
            </a:r>
            <a:r>
              <a:rPr kumimoji="1" lang="ja-JP" altLang="en-US" dirty="0"/>
              <a:t>分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解答例の説明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4894-E230-40B9-A1C5-5359B5F8848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783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【1</a:t>
            </a:r>
            <a:r>
              <a:rPr kumimoji="1" lang="ja-JP" altLang="en-US" dirty="0"/>
              <a:t>分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解答例の説明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4894-E230-40B9-A1C5-5359B5F8848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24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【1</a:t>
            </a:r>
            <a:r>
              <a:rPr kumimoji="1" lang="ja-JP" altLang="en-US" dirty="0"/>
              <a:t>分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解答例の説明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4894-E230-40B9-A1C5-5359B5F8848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6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1AD4-9D99-4BF3-8862-41CE200AA88C}" type="datetimeFigureOut">
              <a:rPr kumimoji="1" lang="ja-JP" altLang="en-US" smtClean="0"/>
              <a:t>2019/5/21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E6A5-BA35-4AA0-9C32-AE4161EB0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17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1AD4-9D99-4BF3-8862-41CE200AA88C}" type="datetimeFigureOut">
              <a:rPr kumimoji="1" lang="ja-JP" altLang="en-US" smtClean="0"/>
              <a:t>2019/5/21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E6A5-BA35-4AA0-9C32-AE4161EB0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1AD4-9D99-4BF3-8862-41CE200AA88C}" type="datetimeFigureOut">
              <a:rPr kumimoji="1" lang="ja-JP" altLang="en-US" smtClean="0"/>
              <a:t>2019/5/21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E6A5-BA35-4AA0-9C32-AE4161EB0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90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1AD4-9D99-4BF3-8862-41CE200AA88C}" type="datetimeFigureOut">
              <a:rPr kumimoji="1" lang="ja-JP" altLang="en-US" smtClean="0"/>
              <a:t>2019/5/21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E6A5-BA35-4AA0-9C32-AE4161EB0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72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1AD4-9D99-4BF3-8862-41CE200AA88C}" type="datetimeFigureOut">
              <a:rPr kumimoji="1" lang="ja-JP" altLang="en-US" smtClean="0"/>
              <a:t>2019/5/21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E6A5-BA35-4AA0-9C32-AE4161EB0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98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1AD4-9D99-4BF3-8862-41CE200AA88C}" type="datetimeFigureOut">
              <a:rPr kumimoji="1" lang="ja-JP" altLang="en-US" smtClean="0"/>
              <a:t>2019/5/21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E6A5-BA35-4AA0-9C32-AE4161EB0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5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1AD4-9D99-4BF3-8862-41CE200AA88C}" type="datetimeFigureOut">
              <a:rPr kumimoji="1" lang="ja-JP" altLang="en-US" smtClean="0"/>
              <a:t>2019/5/21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E6A5-BA35-4AA0-9C32-AE4161EB0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0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1AD4-9D99-4BF3-8862-41CE200AA88C}" type="datetimeFigureOut">
              <a:rPr kumimoji="1" lang="ja-JP" altLang="en-US" smtClean="0"/>
              <a:t>2019/5/21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E6A5-BA35-4AA0-9C32-AE4161EB0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62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1AD4-9D99-4BF3-8862-41CE200AA88C}" type="datetimeFigureOut">
              <a:rPr kumimoji="1" lang="ja-JP" altLang="en-US" smtClean="0"/>
              <a:t>2019/5/21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E6A5-BA35-4AA0-9C32-AE4161EB0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54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1AD4-9D99-4BF3-8862-41CE200AA88C}" type="datetimeFigureOut">
              <a:rPr kumimoji="1" lang="ja-JP" altLang="en-US" smtClean="0"/>
              <a:t>2019/5/21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E6A5-BA35-4AA0-9C32-AE4161EB0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31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1AD4-9D99-4BF3-8862-41CE200AA88C}" type="datetimeFigureOut">
              <a:rPr kumimoji="1" lang="ja-JP" altLang="en-US" smtClean="0"/>
              <a:t>2019/5/21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E6A5-BA35-4AA0-9C32-AE4161EB0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71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1AD4-9D99-4BF3-8862-41CE200AA88C}" type="datetimeFigureOut">
              <a:rPr kumimoji="1" lang="ja-JP" altLang="en-US" smtClean="0"/>
              <a:t>2019/5/21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E6A5-BA35-4AA0-9C32-AE4161EB0D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81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7847003-7164-42BE-9CD2-9D228CB98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基本的な情報収集①</a:t>
            </a:r>
            <a:r>
              <a:rPr lang="en-US" altLang="ja-JP" sz="5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5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行動を観る</a:t>
            </a: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視点 </a:t>
            </a:r>
            <a:endParaRPr lang="ja-JP" altLang="en-US" sz="5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C5A36A8D-70C6-42F0-AA5B-47B5DE121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8496" y="5089480"/>
            <a:ext cx="6858000" cy="1655762"/>
          </a:xfrm>
        </p:spPr>
        <p:txBody>
          <a:bodyPr>
            <a:noAutofit/>
          </a:bodyPr>
          <a:lstStyle/>
          <a:p>
            <a:pPr algn="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社会福祉法人 同愛会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東京事業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本部 日の出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福祉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園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副事業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統括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所長  竹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矢　恒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7088" y="207522"/>
            <a:ext cx="260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基礎・演習２・映像２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7088" y="57685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16:45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5508104" y="946186"/>
            <a:ext cx="3528392" cy="4571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l"/>
            <a:endParaRPr kumimoji="1" lang="ja-JP" altLang="en-US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6260" y="3745735"/>
            <a:ext cx="636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演習の解答例　（別紙配布</a:t>
            </a:r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853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2D403B6-302F-4058-B1DF-80E74A67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44" y="232923"/>
            <a:ext cx="855734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社会性の特性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（解答例）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4F123D8E-76E4-4760-BF2A-C33E731FD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51" y="1806765"/>
            <a:ext cx="8644133" cy="34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8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2D403B6-302F-4058-B1DF-80E74A67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62" y="254957"/>
            <a:ext cx="8421448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コミュニケーションの特性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（解答例）</a:t>
            </a:r>
            <a:endParaRPr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123F3C6D-358A-4019-90A1-ABBF782AE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27" y="1690689"/>
            <a:ext cx="8612145" cy="38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7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xmlns="" id="{0FF6E0CD-D756-49AF-9337-3D976DD2A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21" y="496544"/>
            <a:ext cx="8724605" cy="2808516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xmlns="" id="{E2D403B6-302F-4058-B1DF-80E74A673B75}"/>
              </a:ext>
            </a:extLst>
          </p:cNvPr>
          <p:cNvSpPr txBox="1">
            <a:spLocks/>
          </p:cNvSpPr>
          <p:nvPr/>
        </p:nvSpPr>
        <p:spPr>
          <a:xfrm>
            <a:off x="275421" y="4038081"/>
            <a:ext cx="8350097" cy="850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感覚の特性</a:t>
            </a:r>
            <a:r>
              <a:rPr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（解答例）</a:t>
            </a:r>
            <a:endParaRPr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B199DC18-7938-4BCC-AF36-0C2BDA717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21" y="4637024"/>
            <a:ext cx="8770748" cy="196933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2D403B6-302F-4058-B1DF-80E74A67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47" y="132201"/>
            <a:ext cx="8434426" cy="5736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想像力の特性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（解答例）</a:t>
            </a:r>
            <a:endParaRPr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56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95</Words>
  <Application>Microsoft Office PowerPoint</Application>
  <PresentationFormat>画面に合わせる (4:3)</PresentationFormat>
  <Paragraphs>19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Meiryo UI</vt:lpstr>
      <vt:lpstr>Meiryo</vt:lpstr>
      <vt:lpstr>Meiryo</vt:lpstr>
      <vt:lpstr>游ゴシック</vt:lpstr>
      <vt:lpstr>游ゴシック Light</vt:lpstr>
      <vt:lpstr>Arial</vt:lpstr>
      <vt:lpstr>Calibri</vt:lpstr>
      <vt:lpstr>Calibri Light</vt:lpstr>
      <vt:lpstr>Office テーマ</vt:lpstr>
      <vt:lpstr>基本的な情報収集① 行動を観る視点 </vt:lpstr>
      <vt:lpstr>社会性の特性（解答例）</vt:lpstr>
      <vt:lpstr>コミュニケーションの特性（解答例）</vt:lpstr>
      <vt:lpstr>想像力の特性（解答例）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基本的な情報収集 アセスメントとは</dc:title>
  <dc:creator>pc0002</dc:creator>
  <cp:lastModifiedBy>相馬　美幸</cp:lastModifiedBy>
  <cp:revision>90</cp:revision>
  <cp:lastPrinted>2019-05-21T08:26:08Z</cp:lastPrinted>
  <dcterms:created xsi:type="dcterms:W3CDTF">2019-04-25T09:07:24Z</dcterms:created>
  <dcterms:modified xsi:type="dcterms:W3CDTF">2019-05-21T08:26:11Z</dcterms:modified>
</cp:coreProperties>
</file>